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386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446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06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951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31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9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859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21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744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909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8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F2AA5-C7D3-4293-B0C6-231142BD0386}" type="datetimeFigureOut">
              <a:rPr lang="ru-RU" smtClean="0"/>
              <a:t>16.12.2020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D0AE6-E296-446F-86E1-B201901686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698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92480" y="174713"/>
            <a:ext cx="10413076" cy="221104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актуальной версии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93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2023530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пишем в поисковую строку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idle,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дважды кликаем и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idle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готов к работе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23532"/>
            <a:ext cx="3755664" cy="4834467"/>
          </a:xfrm>
          <a:prstGeom prst="rect">
            <a:avLst/>
          </a:prstGeom>
        </p:spPr>
      </p:pic>
      <p:pic>
        <p:nvPicPr>
          <p:cNvPr id="11" name="Объект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5744" y="2023531"/>
            <a:ext cx="4528056" cy="48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1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15900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1.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начала зайдём на официальный сайт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 ссылке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https://www.python.org/downloads/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66464"/>
            <a:ext cx="12192000" cy="46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6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15900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2.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Нажимаем на кнопку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Python 3.9.1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1648"/>
            <a:ext cx="12191999" cy="4874199"/>
          </a:xfrm>
        </p:spPr>
      </p:pic>
    </p:spTree>
    <p:extLst>
      <p:ext uri="{BB962C8B-B14F-4D97-AF65-F5344CB8AC3E}">
        <p14:creationId xmlns:p14="http://schemas.microsoft.com/office/powerpoint/2010/main" val="211576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17541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мы выбираем место куда хотим сохранить установщик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 сохраняю его в папку загрузки.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33605"/>
            <a:ext cx="12192000" cy="465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4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13637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4.</a:t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открываем папку куда мы сохранили установщик и дважды кликаем по файлу.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564" y="2236123"/>
            <a:ext cx="6458989" cy="444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82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9920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5.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после того как мы открыли установщик нажимаем две галочки как показано ниже и после нажимаем на 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install now 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как показано ниже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529" y="2399203"/>
            <a:ext cx="63569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83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9920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6.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ждём установки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874" y="2306181"/>
            <a:ext cx="6654252" cy="404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9920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7.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 завершена далее нажимаем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3258" y="2212315"/>
            <a:ext cx="6325483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399203"/>
          </a:xfrm>
        </p:spPr>
        <p:txBody>
          <a:bodyPr>
            <a:normAutofit fontScale="90000"/>
          </a:bodyPr>
          <a:lstStyle/>
          <a:p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Шаг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Далее нажимаем на поисковую строку в левой нижней части экрана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538" y="1878677"/>
            <a:ext cx="9048924" cy="49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92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14</Words>
  <Application>Microsoft Office PowerPoint</Application>
  <PresentationFormat>Широкоэкранный</PresentationFormat>
  <Paragraphs>10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Тема Office</vt:lpstr>
      <vt:lpstr>Установка актуальной версии Python на Windows и Linux</vt:lpstr>
      <vt:lpstr> Шаг 1.  Для начала зайдём на официальный сайт Python по ссылке : https://www.python.org/downloads/ </vt:lpstr>
      <vt:lpstr> Шаг 2.  Нажимаем на кнопку Download Python 3.9.1 </vt:lpstr>
      <vt:lpstr> Шаг 3.  Далее мы выбираем место куда хотим сохранить установщик, я сохраняю его в папку загрузки. </vt:lpstr>
      <vt:lpstr> Шаг 4.  Далее открываем папку куда мы сохранили установщик и дважды кликаем по файлу. </vt:lpstr>
      <vt:lpstr> Шаг 5.  Далее после того как мы открыли установщик нажимаем две галочки как показано ниже и после нажимаем на  install now  как показано ниже  </vt:lpstr>
      <vt:lpstr> Шаг 6.  Далее ждём установки </vt:lpstr>
      <vt:lpstr> Шаг 7.  Установка завершена далее нажимаем Close </vt:lpstr>
      <vt:lpstr>Шаг 8.  Далее нажимаем на поисковую строку в левой нижней части экрана  </vt:lpstr>
      <vt:lpstr>Шаг 9.  Далее пишем в поисковую строку idle, после дважды кликаем и idle готов к работе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Установка актуальной версии Python на Windows и Linux</dc:title>
  <dc:creator>Михаил</dc:creator>
  <cp:lastModifiedBy>Михаил</cp:lastModifiedBy>
  <cp:revision>11</cp:revision>
  <dcterms:created xsi:type="dcterms:W3CDTF">2020-12-16T08:15:59Z</dcterms:created>
  <dcterms:modified xsi:type="dcterms:W3CDTF">2020-12-16T09:02:19Z</dcterms:modified>
</cp:coreProperties>
</file>